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1"/>
  </p:notesMasterIdLst>
  <p:sldIdLst>
    <p:sldId id="262" r:id="rId2"/>
    <p:sldId id="264" r:id="rId3"/>
    <p:sldId id="266" r:id="rId4"/>
    <p:sldId id="263" r:id="rId5"/>
    <p:sldId id="268" r:id="rId6"/>
    <p:sldId id="259" r:id="rId7"/>
    <p:sldId id="260" r:id="rId8"/>
    <p:sldId id="267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raining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2923A-D60D-40EE-B3F3-EF5F81F1C799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AE095-F720-4EF8-838E-A2C32FEE1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AE095-F720-4EF8-838E-A2C32FEE1DC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AE095-F720-4EF8-838E-A2C32FEE1DC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5A4F9FE-DB19-4B86-B317-88C1033894D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081926E-92D6-4408-A7FD-3F61BF62B9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sUE-ZtcUFg&amp;noredirect=1" TargetMode="External"/><Relationship Id="rId2" Type="http://schemas.openxmlformats.org/officeDocument/2006/relationships/hyperlink" Target="http://www.youtube.com/user/NationalGeographic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105400"/>
            <a:ext cx="5181600" cy="1371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Placeholder 4" descr="红花来衬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882" b="4882"/>
          <a:stretch>
            <a:fillRect/>
          </a:stretch>
        </p:blipFill>
        <p:spPr>
          <a:xfrm>
            <a:off x="1600200" y="381000"/>
            <a:ext cx="6098852" cy="2971800"/>
          </a:xfrm>
          <a:prstGeom prst="round2DiagRect">
            <a:avLst>
              <a:gd name="adj1" fmla="val 11403"/>
              <a:gd name="adj2" fmla="val 3947"/>
            </a:avLst>
          </a:prstGeom>
        </p:spPr>
      </p:pic>
      <p:sp>
        <p:nvSpPr>
          <p:cNvPr id="4" name="Rectangle 3"/>
          <p:cNvSpPr/>
          <p:nvPr/>
        </p:nvSpPr>
        <p:spPr>
          <a:xfrm>
            <a:off x="1676400" y="3352800"/>
            <a:ext cx="5181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HELLO,  EVERY ONE!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My name is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Rongna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I am from China.</a:t>
            </a:r>
            <a:endParaRPr lang="en-US" dirty="0"/>
          </a:p>
        </p:txBody>
      </p:sp>
    </p:spTree>
  </p:cSld>
  <p:clrMapOvr>
    <a:masterClrMapping/>
  </p:clrMapOvr>
  <p:transition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V="1">
            <a:off x="2438400" y="914400"/>
            <a:ext cx="4038600" cy="5334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MY HOBBY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Listening  music, especially Chinese instrumental music,  </a:t>
            </a:r>
          </a:p>
          <a:p>
            <a:r>
              <a:rPr lang="en-US" dirty="0" smtClean="0"/>
              <a:t>Driving on the highway with really loud music on and shaking my head…</a:t>
            </a:r>
          </a:p>
          <a:p>
            <a:r>
              <a:rPr lang="en-US" dirty="0" smtClean="0"/>
              <a:t>Like travelling, but so far, I only went to two country,  one is China, which I go home very year , another is Zimbabwe , I want to traveling all over the world when I am retired. </a:t>
            </a:r>
          </a:p>
          <a:p>
            <a:r>
              <a:rPr lang="en-US" dirty="0" smtClean="0"/>
              <a:t> Love to eat and enjoy cooking ! I am good at  making Chinese  food.</a:t>
            </a:r>
          </a:p>
          <a:p>
            <a:r>
              <a:rPr lang="en-US" dirty="0" smtClean="0"/>
              <a:t>Love planting the flowers and vegetables, hope one day that  I can have my own garden to explore myself.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My Goals </a:t>
            </a:r>
            <a:r>
              <a:rPr lang="en-US" dirty="0" smtClean="0"/>
              <a:t>and </a:t>
            </a:r>
            <a:r>
              <a:rPr lang="en-US" dirty="0" smtClean="0"/>
              <a:t>Life Planning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G</a:t>
            </a:r>
            <a:r>
              <a:rPr lang="en-US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raduate</a:t>
            </a:r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from Cambridge college by Aug, 31  2012</a:t>
            </a:r>
          </a:p>
          <a:p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I want to go to UMass Lowell for my </a:t>
            </a:r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MBA </a:t>
            </a:r>
            <a:endParaRPr lang="en-US" dirty="0" smtClean="0">
              <a:latin typeface="Berylium" pitchFamily="2" charset="0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I want to buy a nice home in the </a:t>
            </a:r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future.</a:t>
            </a:r>
            <a:endParaRPr lang="en-US" dirty="0" smtClean="0">
              <a:latin typeface="Berylium" pitchFamily="2" charset="0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en-US" dirty="0" smtClean="0">
                <a:latin typeface="Berylium" pitchFamily="2" charset="0"/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 descr="0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38700" y="2537619"/>
            <a:ext cx="3657600" cy="27432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381000"/>
            <a:ext cx="487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My work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I have  been working in  insurance field for almost five years. I love my job and love helping  my client to answer their questions and help them to solve the issue they may have. Of course,  I am really good at it!!!!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3886200"/>
            <a:ext cx="2667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</a:rPr>
              <a:t>My family: 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This is me and my husband, we just got married, he will be here in few month. In few years,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we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will 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have our own family and lovely kids.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大叔&amp;Ro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3734760" cy="2104897"/>
          </a:xfrm>
          <a:prstGeom prst="rect">
            <a:avLst/>
          </a:prstGeom>
        </p:spPr>
      </p:pic>
      <p:pic>
        <p:nvPicPr>
          <p:cNvPr id="7" name="Picture 6" descr="来，看前面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0200" y="2819400"/>
            <a:ext cx="6248400" cy="3521576"/>
          </a:xfrm>
          <a:prstGeom prst="rect">
            <a:avLst/>
          </a:prstGeom>
        </p:spPr>
      </p:pic>
      <p:pic>
        <p:nvPicPr>
          <p:cNvPr id="8" name="Picture 7" descr="只敢摸屁股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609600"/>
            <a:ext cx="4419600" cy="21860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别墅小照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2237"/>
            <a:ext cx="9144000" cy="51535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狮子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2237"/>
            <a:ext cx="9144000" cy="5153526"/>
          </a:xfrm>
          <a:prstGeom prst="rect">
            <a:avLst/>
          </a:prstGeom>
        </p:spPr>
      </p:pic>
      <p:pic>
        <p:nvPicPr>
          <p:cNvPr id="3" name="Picture 2" descr="啥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52237"/>
            <a:ext cx="9144000" cy="51535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1752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 </a:t>
            </a:r>
            <a:r>
              <a:rPr lang="en-US" dirty="0" smtClean="0"/>
              <a:t>a chance discovery, an entire army of terracotta warriors is found. The first emperor of China had them created and buried with him, to protect him in the afterlife. A group of them is coming to National Geographic Museum in November 2009</a:t>
            </a:r>
            <a:r>
              <a:rPr lang="en-US" dirty="0" smtClean="0"/>
              <a:t>.</a:t>
            </a:r>
            <a:r>
              <a:rPr lang="en-US" dirty="0" smtClean="0"/>
              <a:t> Unloaded by </a:t>
            </a:r>
            <a:r>
              <a:rPr lang="en-US" dirty="0" smtClean="0">
                <a:hlinkClick r:id="rId2"/>
              </a:rPr>
              <a:t>National Geographic</a:t>
            </a:r>
            <a:r>
              <a:rPr lang="en-US" dirty="0" smtClean="0"/>
              <a:t> </a:t>
            </a:r>
            <a:r>
              <a:rPr lang="en-US" dirty="0" smtClean="0"/>
              <a:t>on Dec 29, 2008 </a:t>
            </a: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://www.youtube.com/watch?v=RsUE-ZtcUFg&amp;noredirect=1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162</TotalTime>
  <Words>294</Words>
  <Application>Microsoft Office PowerPoint</Application>
  <PresentationFormat>On-screen Show (4:3)</PresentationFormat>
  <Paragraphs>22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Foundry</vt:lpstr>
      <vt:lpstr>.</vt:lpstr>
      <vt:lpstr>MY HOBBY</vt:lpstr>
      <vt:lpstr>My Goals and Life Planning </vt:lpstr>
      <vt:lpstr>Slide 4</vt:lpstr>
      <vt:lpstr>Slide 5</vt:lpstr>
      <vt:lpstr>Slide 6</vt:lpstr>
      <vt:lpstr>Slide 7</vt:lpstr>
      <vt:lpstr>Slide 8</vt:lpstr>
      <vt:lpstr>Slide 9</vt:lpstr>
    </vt:vector>
  </TitlesOfParts>
  <Company>Cambridge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Rongna Yang</dc:title>
  <dc:creator>training</dc:creator>
  <cp:lastModifiedBy>rongna.todisco</cp:lastModifiedBy>
  <cp:revision>17</cp:revision>
  <dcterms:created xsi:type="dcterms:W3CDTF">2012-03-24T19:13:53Z</dcterms:created>
  <dcterms:modified xsi:type="dcterms:W3CDTF">2012-03-25T12:50:28Z</dcterms:modified>
</cp:coreProperties>
</file>